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TQ5XOLCVqN/rfaSWOi7QQ1EzR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Help children learn a minimum of 5 Pauria of Japji Sahib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Add more for student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b4ce9186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b4ce9186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fb4ce9186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b4ce9186c_0_2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b4ce9186c_0_2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fb4ce9186c_0_2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3" y="1122361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3" y="3602041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3" y="36512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3" y="1825627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47" y="1709735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47" y="4589465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98989"/>
              </a:buClr>
              <a:buSzPts val="2400"/>
              <a:buNone/>
              <a:defRPr sz="2400">
                <a:solidFill>
                  <a:srgbClr val="898989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3" y="36512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3" y="1825627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7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4" y="36512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4" y="1681160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b="1"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4" y="2505071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0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b="1"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1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3" y="36512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839784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5183184" y="987423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839784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839784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5183184" y="987423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839784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838203" y="36512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3920403" y="-1256573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7133402" y="1956629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1799399" y="-596071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838203" y="36512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838203" y="1825627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3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414400" y="635100"/>
            <a:ext cx="8966700" cy="52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rgbClr val="222222"/>
                </a:solidFill>
                <a:highlight>
                  <a:srgbClr val="FFFFFF"/>
                </a:highlight>
              </a:rPr>
              <a:t>We agree to support our child at Gobind Sarvar by carefully reading all emails, messages and letters we send and agree to action requests where required.</a:t>
            </a:r>
            <a:r>
              <a:rPr b="1" lang="en-GB">
                <a:solidFill>
                  <a:schemeClr val="dk1"/>
                </a:solidFill>
              </a:rPr>
              <a:t>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We commit to reinforcing Gobind </a:t>
            </a:r>
            <a:r>
              <a:rPr lang="en-GB" sz="1100">
                <a:solidFill>
                  <a:schemeClr val="dk1"/>
                </a:solidFill>
              </a:rPr>
              <a:t>Sarvar</a:t>
            </a:r>
            <a:r>
              <a:rPr lang="en-GB" sz="1100">
                <a:solidFill>
                  <a:schemeClr val="dk1"/>
                </a:solidFill>
              </a:rPr>
              <a:t> values and behavior standards at home, and accept school sanctions if our child engages in disrespectful, abusive, or violent behavior toward anyone.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222222"/>
                </a:solidFill>
                <a:highlight>
                  <a:srgbClr val="FFFFFF"/>
                </a:highlight>
              </a:rPr>
              <a:t>We will also:</a:t>
            </a:r>
            <a:endParaRPr b="1"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222222"/>
                </a:solidFill>
                <a:highlight>
                  <a:srgbClr val="FFFFFF"/>
                </a:highlight>
              </a:rPr>
              <a:t>Supervision &amp; Safety:</a:t>
            </a: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</a:rPr>
              <a:t> Ensure our child remains inside the Darbar Sahib building during class hours. We acknowledge that parental responsibility resumes as soon as classes end.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222222"/>
                </a:solidFill>
                <a:highlight>
                  <a:srgbClr val="FFFFFF"/>
                </a:highlight>
              </a:rPr>
              <a:t>Safeguarding:</a:t>
            </a: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</a:rPr>
              <a:t> Report any safeguarding concerns to a sevadaar immediately.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222222"/>
                </a:solidFill>
                <a:highlight>
                  <a:srgbClr val="FFFFFF"/>
                </a:highlight>
              </a:rPr>
              <a:t>Assembly Participation:</a:t>
            </a: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</a:rPr>
              <a:t> Ensure our child arrives on time and actively joins in the weekly school assembly. 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222222"/>
                </a:solidFill>
                <a:highlight>
                  <a:srgbClr val="FFFFFF"/>
                </a:highlight>
              </a:rPr>
              <a:t>Academic Support:</a:t>
            </a: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</a:rPr>
              <a:t> Actively support our child’s Gurmat learning, ensuring they complete homework tasks and prepare for assessments.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222222"/>
                </a:solidFill>
                <a:highlight>
                  <a:srgbClr val="FFFFFF"/>
                </a:highlight>
              </a:rPr>
              <a:t>Punctuality &amp; Readiness:</a:t>
            </a: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</a:rPr>
              <a:t> Ensure our child attends regularly, arrives on time in full uniform for assembly, and is prepared to learn. 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</a:rPr>
              <a:t>The uniform is white and navy blue Damala, ramal or chuni.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222222"/>
                </a:solidFill>
                <a:highlight>
                  <a:srgbClr val="FFFFFF"/>
                </a:highlight>
              </a:rPr>
              <a:t>Open Communication:</a:t>
            </a: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</a:rPr>
              <a:t> Inform the school of any circumstances that may affect our child’s learning, and share any feedback directly so the school can address it promptly.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222222"/>
                </a:solidFill>
                <a:highlight>
                  <a:srgbClr val="FFFFFF"/>
                </a:highlight>
              </a:rPr>
              <a:t>Agreement Terms:</a:t>
            </a: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</a:rPr>
              <a:t> We understand and accept that the school reserves the right to revoke a child's place if these terms are breached by either the parent or the child. 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222222"/>
                </a:solidFill>
                <a:highlight>
                  <a:srgbClr val="FFFFFF"/>
                </a:highlight>
              </a:rPr>
              <a:t>Daily Practice &amp; Language:</a:t>
            </a: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</a:rPr>
              <a:t> Encourage daily Simran at home and provide regular opportunities for our child to hear and speak Punjabi. 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7275" y="401975"/>
            <a:ext cx="1558350" cy="18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2190153" y="160825"/>
            <a:ext cx="564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1" i="0" lang="en-GB" sz="2000" u="none" cap="none" strike="noStrik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As a </a:t>
            </a:r>
            <a:r>
              <a:rPr b="1" lang="en-GB" sz="20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Parent / Family</a:t>
            </a:r>
            <a:r>
              <a:rPr b="1" lang="en-GB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9381100" y="2336251"/>
            <a:ext cx="2678100" cy="16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u="none" cap="none" strike="noStrike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Gobind Sarvar</a:t>
            </a: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u="none" cap="none" strike="noStrike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Gurmat Scho</a:t>
            </a: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o</a:t>
            </a:r>
            <a:r>
              <a:rPr lang="en-GB" sz="1700" u="none" cap="none" strike="noStrike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l  Walsall</a:t>
            </a:r>
            <a:endParaRPr sz="1700" u="none" cap="none" strike="noStrike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Today’s learner….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Tomorrow’s guide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b4ce9186c_0_0"/>
          <p:cNvSpPr txBox="1"/>
          <p:nvPr/>
        </p:nvSpPr>
        <p:spPr>
          <a:xfrm>
            <a:off x="2181003" y="82175"/>
            <a:ext cx="564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1" i="0" lang="en-GB" sz="2000" u="none" cap="none" strike="noStrik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As a </a:t>
            </a:r>
            <a:r>
              <a:rPr b="1" lang="en-GB" sz="20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Student </a:t>
            </a:r>
            <a:r>
              <a:rPr b="1" lang="en-GB" sz="20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of Gobind Sarvar</a:t>
            </a:r>
            <a:endParaRPr b="0" i="0" sz="16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fb4ce9186c_0_0"/>
          <p:cNvSpPr txBox="1"/>
          <p:nvPr/>
        </p:nvSpPr>
        <p:spPr>
          <a:xfrm>
            <a:off x="372575" y="482375"/>
            <a:ext cx="9704700" cy="60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</a:rPr>
              <a:t>My commitment with my Gurmat School Gobind Sarvar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</a:rPr>
              <a:t>I will: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Arrive on time for assembly and go to my lessons on time.</a:t>
            </a:r>
            <a:endParaRPr b="1"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Treat everyone at Darbar Sahib with respect &amp; take responsibility for my own actions.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Apply my full effort and commitment with my learning and listen to my Teachers.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GB" sz="1100">
                <a:solidFill>
                  <a:schemeClr val="dk1"/>
                </a:solidFill>
              </a:rPr>
              <a:t>Practice being more Humble, Kind and Loving (HKL) 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Take care of the School and Darbar Sahib and respect my own and everyone else’s belongings. 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I will remember what I need for my lessons.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Practice what I am learning at home and complete my homework tasks.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I will not use inappropriate language or actions. 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</a:rPr>
              <a:t>I understand: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I can not leave the building until my parents come in to collect me.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That ball games cannot be played in the foyer or Jhorra Ghar.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 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That running is not allowed in the foyer corridors or langar hall.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That bullying is not acceptable and could potentially lead to further consequences.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All langar or food must only be eaten in the langar hall.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g3fb4ce9186c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7275" y="401975"/>
            <a:ext cx="1558350" cy="18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3fb4ce9186c_0_0"/>
          <p:cNvSpPr txBox="1"/>
          <p:nvPr/>
        </p:nvSpPr>
        <p:spPr>
          <a:xfrm>
            <a:off x="9283050" y="2369925"/>
            <a:ext cx="30000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Gobind Sarvar 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Gurmat School  Walsall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Today’s learner….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Tomorrow’s guide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b4ce9186c_0_212"/>
          <p:cNvSpPr txBox="1"/>
          <p:nvPr/>
        </p:nvSpPr>
        <p:spPr>
          <a:xfrm>
            <a:off x="2181003" y="82175"/>
            <a:ext cx="564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1" i="0" lang="en-GB" sz="2000" u="none" cap="none" strike="noStrik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As a </a:t>
            </a:r>
            <a:r>
              <a:rPr b="1" lang="en-GB" sz="20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Gurmat School</a:t>
            </a:r>
            <a:endParaRPr b="0" i="0" sz="16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g3fb4ce9186c_0_2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7275" y="401975"/>
            <a:ext cx="1558350" cy="183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3fb4ce9186c_0_212"/>
          <p:cNvSpPr txBox="1"/>
          <p:nvPr/>
        </p:nvSpPr>
        <p:spPr>
          <a:xfrm>
            <a:off x="9192000" y="2464300"/>
            <a:ext cx="30000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Gobind Sarvar 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Gurmat School  Walsall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Today’s learner….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1C4587"/>
                </a:solidFill>
                <a:latin typeface="Impact"/>
                <a:ea typeface="Impact"/>
                <a:cs typeface="Impact"/>
                <a:sym typeface="Impact"/>
              </a:rPr>
              <a:t>Tomorrow’s guide</a:t>
            </a:r>
            <a:endParaRPr sz="1700">
              <a:solidFill>
                <a:srgbClr val="1C4587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0" name="Google Shape;110;g3fb4ce9186c_0_212"/>
          <p:cNvSpPr txBox="1"/>
          <p:nvPr/>
        </p:nvSpPr>
        <p:spPr>
          <a:xfrm>
            <a:off x="335550" y="786475"/>
            <a:ext cx="7162200" cy="25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7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</a:rPr>
              <a:t>As a school we will do our best to: 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7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Provide a safe, caring and  supportive environment where children can develop both  spiritually &amp; academically.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Manage children's learning needs.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Nurture spiritual growth, social and cultural development based on the teachings of Sahib Sri Guru Nanak Dev Ji.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Continue to develop a Global syllabus and aim to achieve high standards of teaching and learning.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We welcome you as partners in your child's Gurmat education and will do our best to keep parents informed about what is happening in school.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Create opportunities to help children reach their full potential.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Help children connect with their roots and build a strong connection with Gurbani.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Encourage each other to practice and live with the values of Humility, Kindness and Love (</a:t>
            </a:r>
            <a:r>
              <a:rPr lang="en-GB" sz="1100">
                <a:solidFill>
                  <a:schemeClr val="dk1"/>
                </a:solidFill>
              </a:rPr>
              <a:t>HK 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2022-07-03T19:29:06Z</dcterms:created>
  <dc:creator>Avi k</dc:creator>
</cp:coreProperties>
</file>